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18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34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008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7334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060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8627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357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2180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472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516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3511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392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A556-8647-44D4-A10F-FC22916C0AC8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94580-325C-4DDE-8783-CB6DCB04A7D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119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248570EB-F8F2-498F-BCF8-7E6C6A67E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3913"/>
            <a:ext cx="6858000" cy="10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76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Không có mô tả.">
            <a:extLst>
              <a:ext uri="{FF2B5EF4-FFF2-40B4-BE49-F238E27FC236}">
                <a16:creationId xmlns:a16="http://schemas.microsoft.com/office/drawing/2014/main" id="{C93F963A-2D72-423F-8009-0AB24AABF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713"/>
            <a:ext cx="6858000" cy="99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10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hông có mô tả.">
            <a:extLst>
              <a:ext uri="{FF2B5EF4-FFF2-40B4-BE49-F238E27FC236}">
                <a16:creationId xmlns:a16="http://schemas.microsoft.com/office/drawing/2014/main" id="{8A22926C-4059-4CE1-883A-A1922EDB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00"/>
            <a:ext cx="6858000" cy="1160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26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hông có mô tả.">
            <a:extLst>
              <a:ext uri="{FF2B5EF4-FFF2-40B4-BE49-F238E27FC236}">
                <a16:creationId xmlns:a16="http://schemas.microsoft.com/office/drawing/2014/main" id="{C11CEA75-CD5B-4ED3-AEF8-7203C665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9963"/>
            <a:ext cx="6858000" cy="102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115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hông có mô tả.">
            <a:extLst>
              <a:ext uri="{FF2B5EF4-FFF2-40B4-BE49-F238E27FC236}">
                <a16:creationId xmlns:a16="http://schemas.microsoft.com/office/drawing/2014/main" id="{54DE8977-08A5-4488-A2CE-849A1312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763"/>
            <a:ext cx="6858000" cy="114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4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Không có mô tả.">
            <a:extLst>
              <a:ext uri="{FF2B5EF4-FFF2-40B4-BE49-F238E27FC236}">
                <a16:creationId xmlns:a16="http://schemas.microsoft.com/office/drawing/2014/main" id="{E23D14EA-C3B7-4A5B-999C-9623AA43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1563"/>
            <a:ext cx="6858000" cy="1004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06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hông có mô tả.">
            <a:extLst>
              <a:ext uri="{FF2B5EF4-FFF2-40B4-BE49-F238E27FC236}">
                <a16:creationId xmlns:a16="http://schemas.microsoft.com/office/drawing/2014/main" id="{BEE006CD-EE5C-49E6-8CD4-766CE4C2D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038"/>
            <a:ext cx="6858000" cy="105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69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390F7D62-2E0A-47F6-8516-B17A96B0D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5850"/>
            <a:ext cx="6858000" cy="1001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68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C2E3FA01-5BBC-4981-BCEA-F0F9D78C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6858000" cy="1088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10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990264A6-B8A9-4806-9562-B3261D1C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075"/>
            <a:ext cx="6858000" cy="997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56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4206C036-2FE3-43A2-9D8D-CE42A3F4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863"/>
            <a:ext cx="6858000" cy="113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65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F24D614-A698-45EB-A7F2-535ACDDE5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4413"/>
            <a:ext cx="6858000" cy="1016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7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924E61D8-4DF8-4112-A7D4-EB542B5EA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6858000" cy="108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77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hông có mô tả.">
            <a:extLst>
              <a:ext uri="{FF2B5EF4-FFF2-40B4-BE49-F238E27FC236}">
                <a16:creationId xmlns:a16="http://schemas.microsoft.com/office/drawing/2014/main" id="{16BEC114-FFAE-4EBF-B133-9F1F47BB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325"/>
            <a:ext cx="6858000" cy="927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85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hông có mô tả.">
            <a:extLst>
              <a:ext uri="{FF2B5EF4-FFF2-40B4-BE49-F238E27FC236}">
                <a16:creationId xmlns:a16="http://schemas.microsoft.com/office/drawing/2014/main" id="{3B871711-E289-4F48-BFA1-352CE632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800"/>
            <a:ext cx="6858000" cy="1132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467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Van Thai Thanh</dc:creator>
  <cp:lastModifiedBy>Nguyen Van Thai Thanh</cp:lastModifiedBy>
  <cp:revision>1</cp:revision>
  <dcterms:created xsi:type="dcterms:W3CDTF">2021-08-29T13:20:56Z</dcterms:created>
  <dcterms:modified xsi:type="dcterms:W3CDTF">2021-08-29T13:24:12Z</dcterms:modified>
</cp:coreProperties>
</file>